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May 12 2024 07:04:22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93eeacc-7012-c8bc-c851-e928949a226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260dfd6-9b79-4377-be6d-146a5cb59be8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directorsit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vd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09f5a6ea-185e-4625-8281-9e8629360a4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2024-05-12T07:04:27.938Z</dcterms:created>
  <dcterms:modified xsi:type="dcterms:W3CDTF">2024-05-12T07:04:27.938Z</dcterms:modified>
</cp:coreProperties>
</file>